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3"/>
  </p:notesMasterIdLst>
  <p:sldIdLst>
    <p:sldId id="270" r:id="rId2"/>
  </p:sldIdLst>
  <p:sldSz cx="7561263" cy="10693400"/>
  <p:notesSz cx="6858000" cy="9144000"/>
  <p:defaultTextStyle>
    <a:defPPr>
      <a:defRPr lang="cs-CZ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83" autoAdjust="0"/>
    <p:restoredTop sz="93162" autoAdjust="0"/>
  </p:normalViewPr>
  <p:slideViewPr>
    <p:cSldViewPr>
      <p:cViewPr>
        <p:scale>
          <a:sx n="125" d="100"/>
          <a:sy n="125" d="100"/>
        </p:scale>
        <p:origin x="-318" y="2760"/>
      </p:cViewPr>
      <p:guideLst>
        <p:guide orient="horz" pos="4547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1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3E7D8-28BF-4357-9BB9-C326BB056AB5}" type="datetimeFigureOut">
              <a:rPr lang="cs-CZ" smtClean="0"/>
              <a:t>8.9.2016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0DDA3-479F-43E0-9AC0-1A2E047EC4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031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obsah 3"/>
          <p:cNvSpPr>
            <a:spLocks noGrp="1"/>
          </p:cNvSpPr>
          <p:nvPr>
            <p:ph sz="half" idx="2"/>
          </p:nvPr>
        </p:nvSpPr>
        <p:spPr>
          <a:xfrm>
            <a:off x="756295" y="5634732"/>
            <a:ext cx="5976664" cy="4320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300" spc="0" baseline="0">
                <a:solidFill>
                  <a:schemeClr val="accent2"/>
                </a:solidFill>
                <a:latin typeface="Stag Sans Semibold" pitchFamily="34" charset="-18"/>
              </a:defRPr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cs-CZ" dirty="0" smtClean="0"/>
          </a:p>
        </p:txBody>
      </p:sp>
      <p:sp>
        <p:nvSpPr>
          <p:cNvPr id="19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756295" y="7275554"/>
            <a:ext cx="2952328" cy="174741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buNone/>
              <a:defRPr sz="1700" b="0" i="0" spc="0" baseline="0">
                <a:solidFill>
                  <a:schemeClr val="accent2"/>
                </a:solidFill>
                <a:latin typeface="Stag Sans Semibold" pitchFamily="34" charset="-18"/>
              </a:defRPr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cs-CZ" dirty="0" smtClean="0"/>
              <a:t>Proč</a:t>
            </a:r>
          </a:p>
        </p:txBody>
      </p:sp>
      <p:sp>
        <p:nvSpPr>
          <p:cNvPr id="21" name="Zástupný symbol pro obsah 2"/>
          <p:cNvSpPr>
            <a:spLocks noGrp="1"/>
          </p:cNvSpPr>
          <p:nvPr>
            <p:ph sz="half" idx="13"/>
          </p:nvPr>
        </p:nvSpPr>
        <p:spPr>
          <a:xfrm>
            <a:off x="612279" y="5202684"/>
            <a:ext cx="6480000" cy="21602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SzPct val="150000"/>
              <a:buFont typeface="Arial" panose="020B0604020202020204" pitchFamily="34" charset="0"/>
              <a:buNone/>
              <a:defRPr sz="1400" b="0" spc="0" baseline="0">
                <a:solidFill>
                  <a:schemeClr val="tx1"/>
                </a:solidFill>
                <a:latin typeface="Stag Sans Book" pitchFamily="34" charset="-18"/>
              </a:defRPr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endParaRPr lang="cs-CZ" dirty="0" smtClean="0"/>
          </a:p>
        </p:txBody>
      </p:sp>
      <p:sp>
        <p:nvSpPr>
          <p:cNvPr id="22" name="Zástupný symbol pro obsah 3"/>
          <p:cNvSpPr>
            <a:spLocks noGrp="1"/>
          </p:cNvSpPr>
          <p:nvPr>
            <p:ph sz="half" idx="14"/>
          </p:nvPr>
        </p:nvSpPr>
        <p:spPr>
          <a:xfrm>
            <a:off x="612279" y="7722964"/>
            <a:ext cx="6480720" cy="172819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85750" indent="-285750">
              <a:buSzPct val="100000"/>
              <a:buFont typeface="Arial" panose="020B0604020202020204" pitchFamily="34" charset="0"/>
              <a:buChar char="•"/>
              <a:defRPr sz="1400" b="0" i="0" spc="0" baseline="0">
                <a:solidFill>
                  <a:schemeClr val="tx1"/>
                </a:solidFill>
                <a:latin typeface="Stag Sans Book" pitchFamily="34" charset="-18"/>
              </a:defRPr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endParaRPr lang="cs-CZ" dirty="0" smtClean="0"/>
          </a:p>
        </p:txBody>
      </p:sp>
      <p:sp>
        <p:nvSpPr>
          <p:cNvPr id="24" name="Zástupný symbol pro obsah 3"/>
          <p:cNvSpPr>
            <a:spLocks noGrp="1"/>
          </p:cNvSpPr>
          <p:nvPr>
            <p:ph sz="half" idx="16"/>
          </p:nvPr>
        </p:nvSpPr>
        <p:spPr>
          <a:xfrm>
            <a:off x="612279" y="6282804"/>
            <a:ext cx="6480720" cy="7920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1400" b="0" spc="0" baseline="0">
                <a:solidFill>
                  <a:schemeClr val="tx1"/>
                </a:solidFill>
                <a:latin typeface="Stag Sans Book" pitchFamily="34" charset="-18"/>
              </a:defRPr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endParaRPr lang="cs-CZ" dirty="0" smtClean="0"/>
          </a:p>
        </p:txBody>
      </p:sp>
      <p:sp>
        <p:nvSpPr>
          <p:cNvPr id="26" name="Zástupný symbol pro obsah 3"/>
          <p:cNvSpPr>
            <a:spLocks noGrp="1"/>
          </p:cNvSpPr>
          <p:nvPr>
            <p:ph sz="half" idx="18"/>
          </p:nvPr>
        </p:nvSpPr>
        <p:spPr>
          <a:xfrm>
            <a:off x="252239" y="9811196"/>
            <a:ext cx="5400000" cy="7200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300" spc="0" baseline="0">
                <a:solidFill>
                  <a:schemeClr val="tx1"/>
                </a:solidFill>
                <a:latin typeface="Stag Sans Semibold" pitchFamily="34" charset="-18"/>
              </a:defRPr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93670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3"/>
          <p:cNvSpPr txBox="1">
            <a:spLocks/>
          </p:cNvSpPr>
          <p:nvPr userDrawn="1"/>
        </p:nvSpPr>
        <p:spPr>
          <a:xfrm>
            <a:off x="684287" y="7002884"/>
            <a:ext cx="3915842" cy="108012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171450" indent="-171450" algn="l" defTabSz="914400" rtl="0" eaLnBrk="1" latinLnBrk="0" hangingPunct="1">
              <a:spcBef>
                <a:spcPct val="20000"/>
              </a:spcBef>
              <a:buSzPct val="150000"/>
              <a:buFont typeface="Arial" panose="020B0604020202020204" pitchFamily="34" charset="0"/>
              <a:buChar char="•"/>
              <a:defRPr sz="1000" kern="1200" spc="40" baseline="0">
                <a:solidFill>
                  <a:schemeClr val="accent1">
                    <a:lumMod val="50000"/>
                  </a:schemeClr>
                </a:solidFill>
                <a:latin typeface="Stag Sans Book" pitchFamily="34" charset="-18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42801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Letak_A4_Dorucovatelka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" y="0"/>
            <a:ext cx="7559758" cy="10693400"/>
          </a:xfrm>
          <a:prstGeom prst="rect">
            <a:avLst/>
          </a:prstGeom>
        </p:spPr>
      </p:pic>
      <p:sp>
        <p:nvSpPr>
          <p:cNvPr id="9" name="Vývojový diagram: alternativní postup 8"/>
          <p:cNvSpPr/>
          <p:nvPr/>
        </p:nvSpPr>
        <p:spPr>
          <a:xfrm>
            <a:off x="612279" y="5652000"/>
            <a:ext cx="6336704" cy="432048"/>
          </a:xfrm>
          <a:prstGeom prst="flowChartAlternateProcess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>
          <a:xfrm>
            <a:off x="756295" y="5634732"/>
            <a:ext cx="6192688" cy="432048"/>
          </a:xfrm>
        </p:spPr>
        <p:txBody>
          <a:bodyPr/>
          <a:lstStyle/>
          <a:p>
            <a:r>
              <a:rPr lang="cs-CZ" b="1" spc="100" dirty="0"/>
              <a:t>Doručovatel/</a:t>
            </a:r>
            <a:r>
              <a:rPr lang="cs-CZ" b="1" spc="100" dirty="0" err="1"/>
              <a:t>ka</a:t>
            </a:r>
            <a:r>
              <a:rPr lang="cs-CZ" b="1" spc="100" dirty="0"/>
              <a:t> </a:t>
            </a:r>
            <a:r>
              <a:rPr lang="cs-CZ" b="1" spc="100" dirty="0" smtClean="0"/>
              <a:t>listovní pěší</a:t>
            </a:r>
            <a:endParaRPr lang="cs-CZ" spc="1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4"/>
          </p:nvPr>
        </p:nvSpPr>
        <p:spPr>
          <a:xfrm>
            <a:off x="612279" y="8010996"/>
            <a:ext cx="6552728" cy="1728192"/>
          </a:xfrm>
        </p:spPr>
        <p:txBody>
          <a:bodyPr/>
          <a:lstStyle/>
          <a:p>
            <a:r>
              <a:rPr lang="cs-CZ" dirty="0" smtClean="0"/>
              <a:t>Získáte </a:t>
            </a:r>
            <a:r>
              <a:rPr lang="cs-CZ" dirty="0"/>
              <a:t>u nás možnost </a:t>
            </a:r>
            <a:r>
              <a:rPr lang="cs-CZ" dirty="0">
                <a:latin typeface="+mj-lt"/>
              </a:rPr>
              <a:t>dlouhodobé </a:t>
            </a:r>
            <a:r>
              <a:rPr lang="cs-CZ" dirty="0" smtClean="0">
                <a:latin typeface="+mj-lt"/>
              </a:rPr>
              <a:t>spolupráce</a:t>
            </a:r>
            <a:r>
              <a:rPr lang="cs-CZ" dirty="0" smtClean="0">
                <a:latin typeface="+mn-lt"/>
              </a:rPr>
              <a:t>. </a:t>
            </a:r>
            <a:endParaRPr lang="cs-CZ" dirty="0">
              <a:latin typeface="+mn-lt"/>
            </a:endParaRPr>
          </a:p>
          <a:p>
            <a:r>
              <a:rPr lang="cs-CZ" dirty="0"/>
              <a:t>Dostanete odměnu </a:t>
            </a:r>
            <a:r>
              <a:rPr lang="cs-CZ" dirty="0" smtClean="0"/>
              <a:t>78 </a:t>
            </a:r>
            <a:r>
              <a:rPr lang="cs-CZ" dirty="0"/>
              <a:t>Kč za hodinu formou dohody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provedení </a:t>
            </a:r>
            <a:r>
              <a:rPr lang="cs-CZ" dirty="0" smtClean="0"/>
              <a:t>práce, nebo </a:t>
            </a:r>
            <a:r>
              <a:rPr lang="cs-CZ" dirty="0"/>
              <a:t>dohody o pracovní </a:t>
            </a:r>
            <a:r>
              <a:rPr lang="cs-CZ" dirty="0" smtClean="0"/>
              <a:t>činnosti.</a:t>
            </a:r>
            <a:endParaRPr lang="cs-CZ" dirty="0"/>
          </a:p>
          <a:p>
            <a:r>
              <a:rPr lang="cs-CZ" dirty="0" smtClean="0"/>
              <a:t>Když Vás </a:t>
            </a:r>
            <a:r>
              <a:rPr lang="cs-CZ" dirty="0"/>
              <a:t>to bude bavit, můžete u nás začít pracovat nastálo třeba i na jiné </a:t>
            </a:r>
            <a:r>
              <a:rPr lang="cs-CZ" dirty="0" smtClean="0"/>
              <a:t>pozici. </a:t>
            </a:r>
            <a:endParaRPr lang="cs-CZ" dirty="0"/>
          </a:p>
          <a:p>
            <a:r>
              <a:rPr lang="cs-CZ" dirty="0" smtClean="0"/>
              <a:t>Většinu </a:t>
            </a:r>
            <a:r>
              <a:rPr lang="cs-CZ" dirty="0"/>
              <a:t>práce můžete strávit na čerstvém </a:t>
            </a:r>
            <a:r>
              <a:rPr lang="cs-CZ" dirty="0" smtClean="0"/>
              <a:t>vzduchu.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6"/>
          </p:nvPr>
        </p:nvSpPr>
        <p:spPr>
          <a:xfrm>
            <a:off x="612279" y="6197078"/>
            <a:ext cx="6696744" cy="93555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cs-CZ" dirty="0"/>
              <a:t>Budete doručovat psaní, tiskoviny nebo balíčky. Můžete klientům poradit, jak získat lepší služby nebo informovat o nabídkách, které jim usnadní život. Doručovat budete </a:t>
            </a:r>
            <a:r>
              <a:rPr lang="cs-CZ" dirty="0" smtClean="0"/>
              <a:t>pěšky.</a:t>
            </a:r>
            <a:endParaRPr lang="cs-CZ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18"/>
          </p:nvPr>
        </p:nvSpPr>
        <p:spPr>
          <a:xfrm>
            <a:off x="324247" y="9883204"/>
            <a:ext cx="4607912" cy="72008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Petr Kříž </a:t>
            </a:r>
            <a:r>
              <a:rPr lang="cs-CZ" dirty="0">
                <a:latin typeface="Stag Sans Book" pitchFamily="34" charset="-18"/>
              </a:rPr>
              <a:t>– specialista náboru</a:t>
            </a:r>
          </a:p>
          <a:p>
            <a:pPr>
              <a:lnSpc>
                <a:spcPct val="90000"/>
              </a:lnSpc>
            </a:pPr>
            <a:r>
              <a:rPr lang="cs-CZ" dirty="0">
                <a:latin typeface="Stag Sans Book" pitchFamily="34" charset="-18"/>
              </a:rPr>
              <a:t>Pište: </a:t>
            </a:r>
            <a:r>
              <a:rPr lang="cs-CZ" dirty="0"/>
              <a:t>kriz.petr.2@cpost.cz</a:t>
            </a:r>
          </a:p>
          <a:p>
            <a:pPr>
              <a:lnSpc>
                <a:spcPct val="90000"/>
              </a:lnSpc>
            </a:pPr>
            <a:r>
              <a:rPr lang="cs-CZ" dirty="0">
                <a:latin typeface="Stag Sans Book" pitchFamily="34" charset="-18"/>
              </a:rPr>
              <a:t>Volejte: </a:t>
            </a:r>
            <a:r>
              <a:rPr lang="cs-CZ" dirty="0"/>
              <a:t>731 542 411</a:t>
            </a:r>
          </a:p>
        </p:txBody>
      </p:sp>
      <p:sp>
        <p:nvSpPr>
          <p:cNvPr id="14" name="Zaoblený obdélník 16"/>
          <p:cNvSpPr/>
          <p:nvPr/>
        </p:nvSpPr>
        <p:spPr>
          <a:xfrm>
            <a:off x="612279" y="7506940"/>
            <a:ext cx="3024336" cy="360040"/>
          </a:xfrm>
          <a:prstGeom prst="roundRect">
            <a:avLst/>
          </a:prstGeom>
          <a:solidFill>
            <a:schemeClr val="tx1"/>
          </a:solidFill>
          <a:ln>
            <a:solidFill>
              <a:schemeClr val="tx2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756295" y="7620231"/>
            <a:ext cx="2952328" cy="174741"/>
          </a:xfrm>
        </p:spPr>
        <p:txBody>
          <a:bodyPr/>
          <a:lstStyle/>
          <a:p>
            <a:endParaRPr lang="cs-CZ" sz="1600" b="0" spc="100" dirty="0"/>
          </a:p>
          <a:p>
            <a:endParaRPr lang="cs-CZ" sz="1600" b="0" spc="100" dirty="0"/>
          </a:p>
          <a:p>
            <a:r>
              <a:rPr lang="cs-CZ" sz="1600" b="0" spc="100" dirty="0"/>
              <a:t> </a:t>
            </a:r>
            <a:r>
              <a:rPr lang="cs-CZ" sz="1600" spc="100" dirty="0"/>
              <a:t>Proč si vybrat právě nás? </a:t>
            </a:r>
          </a:p>
        </p:txBody>
      </p:sp>
      <p:pic>
        <p:nvPicPr>
          <p:cNvPr id="11" name="Picture 3" descr="Prelepka_Brigada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759" y="6890280"/>
            <a:ext cx="2306977" cy="1481897"/>
          </a:xfrm>
          <a:prstGeom prst="rect">
            <a:avLst/>
          </a:prstGeom>
        </p:spPr>
      </p:pic>
      <p:sp>
        <p:nvSpPr>
          <p:cNvPr id="13" name="Zástupný symbol pro obsah 7"/>
          <p:cNvSpPr txBox="1">
            <a:spLocks/>
          </p:cNvSpPr>
          <p:nvPr/>
        </p:nvSpPr>
        <p:spPr>
          <a:xfrm>
            <a:off x="108223" y="10513860"/>
            <a:ext cx="720080" cy="14401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285750" indent="-285750" algn="l" defTabSz="914400" rtl="0" eaLnBrk="1" latinLnBrk="0" hangingPunct="1">
              <a:spcBef>
                <a:spcPct val="20000"/>
              </a:spcBef>
              <a:buSzPct val="100000"/>
              <a:buFont typeface="Arial" panose="020B0604020202020204" pitchFamily="34" charset="0"/>
              <a:buChar char="•"/>
              <a:defRPr sz="1400" b="0" i="0" kern="1200" spc="0" baseline="0">
                <a:solidFill>
                  <a:schemeClr val="tx1"/>
                </a:solidFill>
                <a:latin typeface="Stag Sans Book" pitchFamily="34" charset="-18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700" dirty="0" smtClean="0"/>
              <a:t>Ver. 01/2016</a:t>
            </a:r>
            <a:endParaRPr lang="cs-CZ" sz="700" dirty="0"/>
          </a:p>
        </p:txBody>
      </p:sp>
      <p:sp>
        <p:nvSpPr>
          <p:cNvPr id="16" name="Zástupný symbol pro obsah 3"/>
          <p:cNvSpPr>
            <a:spLocks noGrp="1"/>
          </p:cNvSpPr>
          <p:nvPr>
            <p:ph sz="half" idx="13"/>
          </p:nvPr>
        </p:nvSpPr>
        <p:spPr>
          <a:xfrm>
            <a:off x="612279" y="5090567"/>
            <a:ext cx="6480000" cy="432000"/>
          </a:xfrm>
        </p:spPr>
        <p:txBody>
          <a:bodyPr/>
          <a:lstStyle/>
          <a:p>
            <a:r>
              <a:rPr lang="cs-CZ" dirty="0" smtClean="0"/>
              <a:t>Nabíjí vás, když jsou klienti spokojení? </a:t>
            </a:r>
          </a:p>
          <a:p>
            <a:r>
              <a:rPr lang="cs-CZ" dirty="0" smtClean="0"/>
              <a:t>Pak pro vás v </a:t>
            </a:r>
            <a:r>
              <a:rPr lang="cs-CZ" dirty="0">
                <a:latin typeface="+mj-lt"/>
              </a:rPr>
              <a:t>J</a:t>
            </a:r>
            <a:r>
              <a:rPr lang="cs-CZ" dirty="0" smtClean="0">
                <a:latin typeface="+mj-lt"/>
              </a:rPr>
              <a:t>ihlavě </a:t>
            </a:r>
            <a:r>
              <a:rPr lang="cs-CZ" dirty="0" smtClean="0"/>
              <a:t>máme </a:t>
            </a:r>
            <a:r>
              <a:rPr lang="cs-CZ" dirty="0" smtClean="0"/>
              <a:t>pozici: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549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Custom 3">
      <a:dk1>
        <a:srgbClr val="152253"/>
      </a:dk1>
      <a:lt1>
        <a:srgbClr val="FFFFFF"/>
      </a:lt1>
      <a:dk2>
        <a:srgbClr val="152253"/>
      </a:dk2>
      <a:lt2>
        <a:srgbClr val="FFFFFF"/>
      </a:lt2>
      <a:accent1>
        <a:srgbClr val="152253"/>
      </a:accent1>
      <a:accent2>
        <a:srgbClr val="FFFFFF"/>
      </a:accent2>
      <a:accent3>
        <a:srgbClr val="152253"/>
      </a:accent3>
      <a:accent4>
        <a:srgbClr val="152253"/>
      </a:accent4>
      <a:accent5>
        <a:srgbClr val="152253"/>
      </a:accent5>
      <a:accent6>
        <a:srgbClr val="FFE022"/>
      </a:accent6>
      <a:hlink>
        <a:srgbClr val="003964"/>
      </a:hlink>
      <a:folHlink>
        <a:srgbClr val="003964"/>
      </a:folHlink>
    </a:clrScheme>
    <a:fontScheme name="Čp">
      <a:majorFont>
        <a:latin typeface="Stag Sans Semibold"/>
        <a:ea typeface=""/>
        <a:cs typeface=""/>
      </a:majorFont>
      <a:minorFont>
        <a:latin typeface="Stag Sans Book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1276</TotalTime>
  <Words>87</Words>
  <Application>Microsoft Office PowerPoint</Application>
  <PresentationFormat>Vlastní</PresentationFormat>
  <Paragraphs>15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Vlastní návrh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</dc:creator>
  <cp:lastModifiedBy>Kříž Petr</cp:lastModifiedBy>
  <cp:revision>156</cp:revision>
  <cp:lastPrinted>2016-08-15T12:50:18Z</cp:lastPrinted>
  <dcterms:created xsi:type="dcterms:W3CDTF">2016-06-26T19:27:10Z</dcterms:created>
  <dcterms:modified xsi:type="dcterms:W3CDTF">2016-09-08T10:54:48Z</dcterms:modified>
</cp:coreProperties>
</file>